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82" r:id="rId2"/>
  </p:sldMasterIdLst>
  <p:notesMasterIdLst>
    <p:notesMasterId r:id="rId9"/>
  </p:notesMasterIdLst>
  <p:sldIdLst>
    <p:sldId id="270" r:id="rId3"/>
    <p:sldId id="302" r:id="rId4"/>
    <p:sldId id="303" r:id="rId5"/>
    <p:sldId id="304" r:id="rId6"/>
    <p:sldId id="300" r:id="rId7"/>
    <p:sldId id="298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244894"/>
    <a:srgbClr val="FF0066"/>
    <a:srgbClr val="FFFFCC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0909" autoAdjust="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F42A71-E965-4BFF-864C-B11E8023B9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56483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57F26-ACD8-43A6-9CA0-91F762712D5B}" type="slidenum">
              <a:rPr lang="de-DE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80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57F26-ACD8-43A6-9CA0-91F762712D5B}" type="slidenum">
              <a:rPr lang="de-DE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804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57F26-ACD8-43A6-9CA0-91F762712D5B}" type="slidenum">
              <a:rPr lang="de-DE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80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emf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2448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de-DE" sz="4800">
              <a:solidFill>
                <a:srgbClr val="244894"/>
              </a:solidFill>
              <a:latin typeface="Times" charset="0"/>
            </a:endParaRPr>
          </a:p>
        </p:txBody>
      </p:sp>
      <p:pic>
        <p:nvPicPr>
          <p:cNvPr id="9" name="Picture 8" descr="Streif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6238"/>
            <a:ext cx="638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914400" y="5715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E658-4DAE-4C81-812D-4764C63712A3}" type="datetime4">
              <a:rPr lang="de-DE"/>
              <a:pPr>
                <a:defRPr/>
              </a:pPr>
              <a:t>25. November 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FD7A0-A03D-4831-9ACB-EB714374680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5" name="Rechteck 14"/>
          <p:cNvSpPr/>
          <p:nvPr userDrawn="1"/>
        </p:nvSpPr>
        <p:spPr>
          <a:xfrm>
            <a:off x="619944" y="332656"/>
            <a:ext cx="7264424" cy="9760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619944" y="40466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7" name="Textfeld 16"/>
          <p:cNvSpPr txBox="1"/>
          <p:nvPr userDrawn="1"/>
        </p:nvSpPr>
        <p:spPr>
          <a:xfrm>
            <a:off x="619944" y="48505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8" name="Picture 2" descr="E:\allgemein Schule\Verwaltung\Vorlagen\HTS-Logo blau-21.10.02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8142" y="350694"/>
            <a:ext cx="1652942" cy="95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d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9652"/>
            <a:ext cx="1465801" cy="92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uppieren 19"/>
          <p:cNvGrpSpPr/>
          <p:nvPr userDrawn="1"/>
        </p:nvGrpSpPr>
        <p:grpSpPr>
          <a:xfrm>
            <a:off x="3337953" y="548680"/>
            <a:ext cx="1810111" cy="858039"/>
            <a:chOff x="3337953" y="548680"/>
            <a:chExt cx="1810111" cy="858039"/>
          </a:xfrm>
        </p:grpSpPr>
        <p:grpSp>
          <p:nvGrpSpPr>
            <p:cNvPr id="21" name="Gruppieren 20"/>
            <p:cNvGrpSpPr/>
            <p:nvPr userDrawn="1"/>
          </p:nvGrpSpPr>
          <p:grpSpPr>
            <a:xfrm>
              <a:off x="3491880" y="548680"/>
              <a:ext cx="1512169" cy="858039"/>
              <a:chOff x="2955925" y="1974850"/>
              <a:chExt cx="2554288" cy="1012794"/>
            </a:xfrm>
          </p:grpSpPr>
          <p:pic>
            <p:nvPicPr>
              <p:cNvPr id="23" name="Picture 1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5925" y="1974850"/>
                <a:ext cx="2554288" cy="6588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Textfeld 23"/>
              <p:cNvSpPr txBox="1"/>
              <p:nvPr/>
            </p:nvSpPr>
            <p:spPr>
              <a:xfrm>
                <a:off x="3316793" y="2678850"/>
                <a:ext cx="312039" cy="308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feld 21"/>
            <p:cNvSpPr txBox="1"/>
            <p:nvPr userDrawn="1"/>
          </p:nvSpPr>
          <p:spPr>
            <a:xfrm>
              <a:off x="3337953" y="1033674"/>
              <a:ext cx="18101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Saalburgschule</a:t>
              </a:r>
              <a:r>
                <a:rPr lang="de-DE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Usingen</a:t>
              </a:r>
            </a:p>
          </p:txBody>
        </p:sp>
      </p:grpSp>
      <p:cxnSp>
        <p:nvCxnSpPr>
          <p:cNvPr id="25" name="Gerade Verbindung 24"/>
          <p:cNvCxnSpPr/>
          <p:nvPr userDrawn="1"/>
        </p:nvCxnSpPr>
        <p:spPr>
          <a:xfrm>
            <a:off x="619944" y="1315368"/>
            <a:ext cx="820052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849201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7103-D332-43F8-9944-A81FFEB0670A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3836-A617-4476-AA5E-5CE2C48589E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32013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54888-1371-4188-AAB2-F8967CA391CD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4F5F-CEA3-445F-BFCE-EA4C509FFE3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513494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8" descr="Streif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HM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6238"/>
            <a:ext cx="638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914400" y="5715000"/>
            <a:ext cx="3352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hteck 14"/>
          <p:cNvSpPr/>
          <p:nvPr userDrawn="1"/>
        </p:nvSpPr>
        <p:spPr>
          <a:xfrm>
            <a:off x="620713" y="333375"/>
            <a:ext cx="7264400" cy="9747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2" name="Textfeld 15"/>
          <p:cNvSpPr txBox="1"/>
          <p:nvPr userDrawn="1"/>
        </p:nvSpPr>
        <p:spPr>
          <a:xfrm>
            <a:off x="620713" y="404813"/>
            <a:ext cx="73437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de-DE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Textfeld 16"/>
          <p:cNvSpPr txBox="1"/>
          <p:nvPr userDrawn="1"/>
        </p:nvSpPr>
        <p:spPr>
          <a:xfrm>
            <a:off x="620713" y="485775"/>
            <a:ext cx="74168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de-DE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4" name="Gerade Verbindung 24"/>
          <p:cNvCxnSpPr/>
          <p:nvPr userDrawn="1"/>
        </p:nvCxnSpPr>
        <p:spPr>
          <a:xfrm>
            <a:off x="620713" y="1316038"/>
            <a:ext cx="819943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D825-3328-484F-B9D5-07A77E5ABA57}" type="datetime4"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 November 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2783D-E173-4FCA-8CFA-39581FF53703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87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4A1F8-A395-44C3-BC42-E6F4D4E640C8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80987-B50F-4964-B479-40EEAD54D32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00728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B2799-A531-40B8-A6DB-306AF26FDBA9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761CA-822B-47DB-A466-882F04FCB2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9913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DED08-93B7-40FA-AEB4-9CCC889109ED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237A-B027-4830-8413-0FF52A44537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64367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DF79D-81AF-444C-9371-EB6494B7B4F5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E0DD4-6A7C-48AB-B2ED-0AEA8B2841D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433589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1EEE-736E-4349-A30B-6B85EAE463BD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394CD-F563-41D2-8013-527AACD53DB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78348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A5920-CE84-497D-8684-541067934D6C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474DE-E13C-4D0F-9DF0-1DC2A3F02B4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hteck 4"/>
          <p:cNvSpPr/>
          <p:nvPr userDrawn="1"/>
        </p:nvSpPr>
        <p:spPr>
          <a:xfrm>
            <a:off x="619944" y="332656"/>
            <a:ext cx="7264424" cy="9760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 userDrawn="1"/>
        </p:nvSpPr>
        <p:spPr>
          <a:xfrm>
            <a:off x="619944" y="40466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467544" y="33265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19944" y="48505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337953" y="548680"/>
            <a:ext cx="1810111" cy="858039"/>
            <a:chOff x="3337953" y="548680"/>
            <a:chExt cx="1810111" cy="858039"/>
          </a:xfrm>
        </p:grpSpPr>
        <p:grpSp>
          <p:nvGrpSpPr>
            <p:cNvPr id="11" name="Gruppieren 10"/>
            <p:cNvGrpSpPr/>
            <p:nvPr userDrawn="1"/>
          </p:nvGrpSpPr>
          <p:grpSpPr>
            <a:xfrm>
              <a:off x="3491880" y="548680"/>
              <a:ext cx="1512169" cy="858039"/>
              <a:chOff x="2955925" y="1974850"/>
              <a:chExt cx="2554288" cy="1012794"/>
            </a:xfrm>
          </p:grpSpPr>
          <p:pic>
            <p:nvPicPr>
              <p:cNvPr id="12" name="Picture 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5925" y="1974850"/>
                <a:ext cx="2554288" cy="6588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Textfeld 12"/>
              <p:cNvSpPr txBox="1"/>
              <p:nvPr/>
            </p:nvSpPr>
            <p:spPr>
              <a:xfrm>
                <a:off x="3316793" y="2678850"/>
                <a:ext cx="312039" cy="308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Textfeld 13"/>
            <p:cNvSpPr txBox="1"/>
            <p:nvPr userDrawn="1"/>
          </p:nvSpPr>
          <p:spPr>
            <a:xfrm>
              <a:off x="3337953" y="1033674"/>
              <a:ext cx="18101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Saalburgschule</a:t>
              </a:r>
              <a:r>
                <a:rPr lang="de-DE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Usingen</a:t>
              </a:r>
            </a:p>
          </p:txBody>
        </p:sp>
      </p:grpSp>
      <p:cxnSp>
        <p:nvCxnSpPr>
          <p:cNvPr id="15" name="Gerade Verbindung 14"/>
          <p:cNvCxnSpPr/>
          <p:nvPr userDrawn="1"/>
        </p:nvCxnSpPr>
        <p:spPr>
          <a:xfrm>
            <a:off x="619944" y="1315368"/>
            <a:ext cx="820052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08172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8A03-025E-400E-B40D-D046BA2D93B6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C142E-A0BB-488D-BE0A-3FD865DF50D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290871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F65DF-605B-45A9-9E71-2B93F65F84F9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CD46-D57A-4482-94FD-F64C522A78C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98245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FD2EFA6-5445-45DB-A126-629761B658CB}" type="datetime4">
              <a:rPr lang="de-DE"/>
              <a:pPr>
                <a:defRPr/>
              </a:pPr>
              <a:t>25. November 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34C495D-9745-42A9-8198-DCA54618FF5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1041" name="Picture 7" descr="Streif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0" descr="HM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6238"/>
            <a:ext cx="638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81" r:id="rId9"/>
    <p:sldLayoutId id="2147483776" r:id="rId10"/>
    <p:sldLayoutId id="2147483777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FDCF4F2-8101-4C78-9D0E-83042A81E45E}" type="datetime4"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25. November 2020</a:t>
            </a:fld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1A5F09-31A8-4E1F-9FCA-F2A5491240C0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41" name="Picture 7" descr="Streif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0" descr="HM_RG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6238"/>
            <a:ext cx="638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762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714348" y="2714620"/>
            <a:ext cx="7929618" cy="3357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1142976" y="3429000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/>
            <a:r>
              <a:rPr lang="de-DE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Die Saalburgschule Usingen stellt sich vor…</a:t>
            </a:r>
            <a:endParaRPr lang="de-DE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95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9"/>
          <p:cNvGrpSpPr>
            <a:grpSpLocks/>
          </p:cNvGrpSpPr>
          <p:nvPr/>
        </p:nvGrpSpPr>
        <p:grpSpPr bwMode="auto">
          <a:xfrm>
            <a:off x="665163" y="549275"/>
            <a:ext cx="1701800" cy="857250"/>
            <a:chOff x="3391939" y="548680"/>
            <a:chExt cx="1702139" cy="858039"/>
          </a:xfrm>
        </p:grpSpPr>
        <p:grpSp>
          <p:nvGrpSpPr>
            <p:cNvPr id="3" name="Gruppieren 20"/>
            <p:cNvGrpSpPr>
              <a:grpSpLocks/>
            </p:cNvGrpSpPr>
            <p:nvPr/>
          </p:nvGrpSpPr>
          <p:grpSpPr bwMode="auto">
            <a:xfrm>
              <a:off x="3491880" y="548680"/>
              <a:ext cx="1512169" cy="858039"/>
              <a:chOff x="2955925" y="1974850"/>
              <a:chExt cx="2554288" cy="1012794"/>
            </a:xfrm>
          </p:grpSpPr>
          <p:pic>
            <p:nvPicPr>
              <p:cNvPr id="11271" name="Picture 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5925" y="1974850"/>
                <a:ext cx="2554288" cy="65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2" name="Textfeld 11"/>
              <p:cNvSpPr txBox="1">
                <a:spLocks noChangeArrowheads="1"/>
              </p:cNvSpPr>
              <p:nvPr/>
            </p:nvSpPr>
            <p:spPr bwMode="auto">
              <a:xfrm>
                <a:off x="3316793" y="2678850"/>
                <a:ext cx="312039" cy="308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endParaRPr lang="de-DE" sz="1100" b="1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3391939" y="1033314"/>
              <a:ext cx="1702139" cy="2605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11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cs typeface="Arial" pitchFamily="34" charset="0"/>
                </a:rPr>
                <a:t>Saalburgschule</a:t>
              </a:r>
              <a:r>
                <a:rPr lang="de-DE" sz="11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1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cs typeface="Arial" pitchFamily="34" charset="0"/>
                </a:rPr>
                <a:t>Usingen</a:t>
              </a:r>
            </a:p>
          </p:txBody>
        </p:sp>
      </p:grpSp>
      <p:sp>
        <p:nvSpPr>
          <p:cNvPr id="11" name="Abgerundetes Rechteck 10"/>
          <p:cNvSpPr/>
          <p:nvPr/>
        </p:nvSpPr>
        <p:spPr>
          <a:xfrm>
            <a:off x="714348" y="2285992"/>
            <a:ext cx="7358114" cy="3143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899592" y="2852936"/>
            <a:ext cx="633538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Berufsgrundbildungsjahr</a:t>
            </a:r>
          </a:p>
          <a:p>
            <a:r>
              <a:rPr lang="de-DE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kooperativer Form</a:t>
            </a:r>
            <a:endParaRPr lang="de-DE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5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9"/>
          <p:cNvGrpSpPr>
            <a:grpSpLocks/>
          </p:cNvGrpSpPr>
          <p:nvPr/>
        </p:nvGrpSpPr>
        <p:grpSpPr bwMode="auto">
          <a:xfrm>
            <a:off x="665163" y="549275"/>
            <a:ext cx="1701800" cy="857250"/>
            <a:chOff x="3391939" y="548680"/>
            <a:chExt cx="1702139" cy="858039"/>
          </a:xfrm>
        </p:grpSpPr>
        <p:grpSp>
          <p:nvGrpSpPr>
            <p:cNvPr id="3" name="Gruppieren 20"/>
            <p:cNvGrpSpPr>
              <a:grpSpLocks/>
            </p:cNvGrpSpPr>
            <p:nvPr/>
          </p:nvGrpSpPr>
          <p:grpSpPr bwMode="auto">
            <a:xfrm>
              <a:off x="3491880" y="548680"/>
              <a:ext cx="1512169" cy="858039"/>
              <a:chOff x="2955925" y="1974850"/>
              <a:chExt cx="2554288" cy="1012794"/>
            </a:xfrm>
          </p:grpSpPr>
          <p:pic>
            <p:nvPicPr>
              <p:cNvPr id="11271" name="Picture 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5925" y="1974850"/>
                <a:ext cx="2554288" cy="65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2" name="Textfeld 11"/>
              <p:cNvSpPr txBox="1">
                <a:spLocks noChangeArrowheads="1"/>
              </p:cNvSpPr>
              <p:nvPr/>
            </p:nvSpPr>
            <p:spPr bwMode="auto">
              <a:xfrm>
                <a:off x="3316793" y="2678850"/>
                <a:ext cx="312039" cy="308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endParaRPr lang="de-DE" sz="1100" b="1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3391939" y="1033314"/>
              <a:ext cx="1702139" cy="2605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11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cs typeface="Arial" pitchFamily="34" charset="0"/>
                </a:rPr>
                <a:t>Saalburgschule</a:t>
              </a:r>
              <a:r>
                <a:rPr lang="de-DE" sz="11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1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cs typeface="Arial" pitchFamily="34" charset="0"/>
                </a:rPr>
                <a:t>Usingen</a:t>
              </a:r>
            </a:p>
          </p:txBody>
        </p:sp>
      </p:grp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643174" y="785794"/>
            <a:ext cx="457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Berufsgrundbildungsjahr</a:t>
            </a:r>
          </a:p>
        </p:txBody>
      </p:sp>
      <p:grpSp>
        <p:nvGrpSpPr>
          <p:cNvPr id="4" name="Gruppieren 12"/>
          <p:cNvGrpSpPr/>
          <p:nvPr/>
        </p:nvGrpSpPr>
        <p:grpSpPr>
          <a:xfrm>
            <a:off x="1214414" y="2143116"/>
            <a:ext cx="6786610" cy="3778808"/>
            <a:chOff x="1431000" y="2264969"/>
            <a:chExt cx="6784139" cy="3799857"/>
          </a:xfrm>
        </p:grpSpPr>
        <p:grpSp>
          <p:nvGrpSpPr>
            <p:cNvPr id="5" name="Gruppieren 9"/>
            <p:cNvGrpSpPr/>
            <p:nvPr/>
          </p:nvGrpSpPr>
          <p:grpSpPr>
            <a:xfrm>
              <a:off x="3275856" y="2264969"/>
              <a:ext cx="3868104" cy="843598"/>
              <a:chOff x="2699792" y="3072338"/>
              <a:chExt cx="3868104" cy="843598"/>
            </a:xfrm>
          </p:grpSpPr>
          <p:sp>
            <p:nvSpPr>
              <p:cNvPr id="23" name="Abgerundetes Rechteck 22"/>
              <p:cNvSpPr/>
              <p:nvPr/>
            </p:nvSpPr>
            <p:spPr>
              <a:xfrm>
                <a:off x="2771800" y="3084939"/>
                <a:ext cx="3168352" cy="830997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Rechteck 10"/>
              <p:cNvSpPr>
                <a:spLocks noChangeArrowheads="1"/>
              </p:cNvSpPr>
              <p:nvPr/>
            </p:nvSpPr>
            <p:spPr bwMode="auto">
              <a:xfrm>
                <a:off x="2699792" y="3072338"/>
                <a:ext cx="3868104" cy="835626"/>
              </a:xfrm>
              <a:prstGeom prst="rect">
                <a:avLst/>
              </a:prstGeom>
              <a:ln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de-DE" dirty="0" smtClean="0">
                    <a:latin typeface="Arial" pitchFamily="34" charset="0"/>
                    <a:cs typeface="Arial" pitchFamily="34" charset="0"/>
                  </a:rPr>
                  <a:t>Berufliche Grundbildung im Berufsfeld Holztechnik</a:t>
                </a:r>
                <a:endParaRPr lang="de-DE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uppieren 15"/>
            <p:cNvGrpSpPr/>
            <p:nvPr/>
          </p:nvGrpSpPr>
          <p:grpSpPr>
            <a:xfrm>
              <a:off x="2373695" y="5229200"/>
              <a:ext cx="4030026" cy="835626"/>
              <a:chOff x="4211960" y="4005064"/>
              <a:chExt cx="4030026" cy="835626"/>
            </a:xfrm>
          </p:grpSpPr>
          <p:sp>
            <p:nvSpPr>
              <p:cNvPr id="21" name="Abgerundetes Rechteck 20"/>
              <p:cNvSpPr/>
              <p:nvPr/>
            </p:nvSpPr>
            <p:spPr>
              <a:xfrm>
                <a:off x="4211960" y="4005064"/>
                <a:ext cx="4030026" cy="830997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4211960" y="4005064"/>
                <a:ext cx="4030025" cy="835626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Arial" pitchFamily="34" charset="0"/>
                    <a:cs typeface="Arial" pitchFamily="34" charset="0"/>
                  </a:rPr>
                  <a:t>Voraussetzung:</a:t>
                </a:r>
                <a:br>
                  <a:rPr lang="de-DE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de-DE" dirty="0" smtClean="0">
                    <a:latin typeface="Arial" pitchFamily="34" charset="0"/>
                    <a:cs typeface="Arial" pitchFamily="34" charset="0"/>
                  </a:rPr>
                  <a:t>Ausbildungsvorvertrag!</a:t>
                </a:r>
              </a:p>
            </p:txBody>
          </p:sp>
        </p:grpSp>
        <p:sp>
          <p:nvSpPr>
            <p:cNvPr id="19" name="Pfeil nach rechts 18"/>
            <p:cNvSpPr/>
            <p:nvPr/>
          </p:nvSpPr>
          <p:spPr>
            <a:xfrm>
              <a:off x="1431000" y="2480477"/>
              <a:ext cx="1697825" cy="287346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1"/>
            <p:cNvSpPr>
              <a:spLocks noChangeArrowheads="1"/>
            </p:cNvSpPr>
            <p:nvPr/>
          </p:nvSpPr>
          <p:spPr bwMode="auto">
            <a:xfrm>
              <a:off x="3930420" y="3558017"/>
              <a:ext cx="4284719" cy="1207015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Vorbereitung auf eine Berufsausbildung als </a:t>
              </a:r>
              <a:br>
                <a:rPr lang="de-DE" dirty="0" smtClean="0">
                  <a:latin typeface="Arial" pitchFamily="34" charset="0"/>
                  <a:cs typeface="Arial" pitchFamily="34" charset="0"/>
                </a:rPr>
              </a:br>
              <a:r>
                <a:rPr lang="de-DE" dirty="0" smtClean="0">
                  <a:latin typeface="Arial" pitchFamily="34" charset="0"/>
                  <a:cs typeface="Arial" pitchFamily="34" charset="0"/>
                </a:rPr>
                <a:t>Tischler oder Holzmechaniker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Pfeil nach rechts 26"/>
          <p:cNvSpPr/>
          <p:nvPr/>
        </p:nvSpPr>
        <p:spPr>
          <a:xfrm rot="1426731">
            <a:off x="1022041" y="3213321"/>
            <a:ext cx="2534318" cy="28805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rechts 27"/>
          <p:cNvSpPr/>
          <p:nvPr/>
        </p:nvSpPr>
        <p:spPr>
          <a:xfrm rot="2945532">
            <a:off x="546835" y="3883263"/>
            <a:ext cx="2478168" cy="3103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905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9"/>
          <p:cNvGrpSpPr>
            <a:grpSpLocks/>
          </p:cNvGrpSpPr>
          <p:nvPr/>
        </p:nvGrpSpPr>
        <p:grpSpPr bwMode="auto">
          <a:xfrm>
            <a:off x="665163" y="549275"/>
            <a:ext cx="1701800" cy="857250"/>
            <a:chOff x="3391939" y="548680"/>
            <a:chExt cx="1702139" cy="858039"/>
          </a:xfrm>
        </p:grpSpPr>
        <p:grpSp>
          <p:nvGrpSpPr>
            <p:cNvPr id="3" name="Gruppieren 20"/>
            <p:cNvGrpSpPr>
              <a:grpSpLocks/>
            </p:cNvGrpSpPr>
            <p:nvPr/>
          </p:nvGrpSpPr>
          <p:grpSpPr bwMode="auto">
            <a:xfrm>
              <a:off x="3491880" y="548680"/>
              <a:ext cx="1512169" cy="858039"/>
              <a:chOff x="2955925" y="1974850"/>
              <a:chExt cx="2554288" cy="1012794"/>
            </a:xfrm>
          </p:grpSpPr>
          <p:pic>
            <p:nvPicPr>
              <p:cNvPr id="11271" name="Picture 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5925" y="1974850"/>
                <a:ext cx="2554288" cy="65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2" name="Textfeld 11"/>
              <p:cNvSpPr txBox="1">
                <a:spLocks noChangeArrowheads="1"/>
              </p:cNvSpPr>
              <p:nvPr/>
            </p:nvSpPr>
            <p:spPr bwMode="auto">
              <a:xfrm>
                <a:off x="3316793" y="2678850"/>
                <a:ext cx="312039" cy="308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endParaRPr lang="de-DE" sz="1100" b="1" smtClean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3391939" y="1033314"/>
              <a:ext cx="1702139" cy="2605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11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cs typeface="Arial" pitchFamily="34" charset="0"/>
                </a:rPr>
                <a:t>Saalburgschule</a:t>
              </a:r>
              <a:r>
                <a:rPr lang="de-DE" sz="11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1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  <a:cs typeface="Arial" pitchFamily="34" charset="0"/>
                </a:rPr>
                <a:t>Usingen</a:t>
              </a:r>
            </a:p>
          </p:txBody>
        </p:sp>
      </p:grp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643174" y="785794"/>
            <a:ext cx="457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Berufsgrundbildungsjahr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643306" y="2000241"/>
            <a:ext cx="4929222" cy="92869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7FBFE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>
            <a:outerShdw dist="53882" dir="18900000" algn="ctr" rotWithShape="0">
              <a:schemeClr val="bg2"/>
            </a:outerShdw>
          </a:effectLst>
        </p:spPr>
        <p:txBody>
          <a:bodyPr wrap="none" lIns="198000" tIns="108000" rIns="198000" bIns="108000" anchor="ctr"/>
          <a:lstStyle/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  <a:tabLst>
                <a:tab pos="534988" algn="l"/>
              </a:tabLst>
            </a:pP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Einfache Produkte aus Holz herstellen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857620" y="1428736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de-DE" sz="2100" b="1" dirty="0" smtClean="0">
                <a:solidFill>
                  <a:prstClr val="black"/>
                </a:solidFill>
                <a:latin typeface="Trebuchet MS" pitchFamily="34" charset="0"/>
              </a:rPr>
              <a:t>Inhalte</a:t>
            </a:r>
            <a:r>
              <a:rPr lang="de-DE" sz="2100" dirty="0" smtClean="0">
                <a:solidFill>
                  <a:prstClr val="black"/>
                </a:solidFill>
                <a:latin typeface="Trebuchet MS" pitchFamily="34" charset="0"/>
              </a:rPr>
              <a:t>:</a:t>
            </a:r>
          </a:p>
        </p:txBody>
      </p:sp>
      <p:pic>
        <p:nvPicPr>
          <p:cNvPr id="14" name="Picture 2" descr="N:\Bilder Holz\Tischler für Präsentation BGJ PP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4143380"/>
            <a:ext cx="2591474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holz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785926"/>
            <a:ext cx="2571768" cy="21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3643306" y="4143380"/>
            <a:ext cx="4929222" cy="92869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7FBFE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>
            <a:outerShdw dist="53882" dir="18900000" algn="ctr" rotWithShape="0">
              <a:schemeClr val="bg2"/>
            </a:outerShdw>
          </a:effectLst>
        </p:spPr>
        <p:txBody>
          <a:bodyPr wrap="none" lIns="198000" tIns="108000" rIns="198000" bIns="108000" anchor="ctr"/>
          <a:lstStyle/>
          <a:p>
            <a:pPr marL="274638" indent="-274638">
              <a:buFont typeface="Wingdings" pitchFamily="2" charset="2"/>
              <a:buChar char="Ø"/>
            </a:pP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Produkte aus unterschiedlichen </a:t>
            </a:r>
            <a:br>
              <a:rPr lang="de-DE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Werkstoffen herstellen</a:t>
            </a: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3643306" y="3071810"/>
            <a:ext cx="4929222" cy="92869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7FBFE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>
            <a:outerShdw dist="53882" dir="18900000" algn="ctr" rotWithShape="0">
              <a:schemeClr val="bg2"/>
            </a:outerShdw>
          </a:effectLst>
        </p:spPr>
        <p:txBody>
          <a:bodyPr wrap="none" lIns="198000" tIns="108000" rIns="198000" bIns="108000" anchor="ctr"/>
          <a:lstStyle/>
          <a:p>
            <a:pPr marL="274638" indent="-274638">
              <a:buFont typeface="Wingdings" pitchFamily="2" charset="2"/>
              <a:buChar char="Ø"/>
            </a:pP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Zusammengesetzte Produkte aus</a:t>
            </a:r>
            <a:br>
              <a:rPr lang="de-DE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Holz und Holzwerkstoffen herstellen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3643306" y="5214950"/>
            <a:ext cx="4929222" cy="92869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7FBFE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>
            <a:outerShdw dist="53882" dir="18900000" algn="ctr" rotWithShape="0">
              <a:schemeClr val="bg2"/>
            </a:outerShdw>
          </a:effectLst>
        </p:spPr>
        <p:txBody>
          <a:bodyPr wrap="none" lIns="198000" tIns="108000" rIns="198000" bIns="108000" anchor="ctr"/>
          <a:lstStyle/>
          <a:p>
            <a:pPr eaLnBrk="0" hangingPunct="0">
              <a:lnSpc>
                <a:spcPct val="120000"/>
              </a:lnSpc>
              <a:buFont typeface="Wingdings" pitchFamily="2" charset="2"/>
              <a:buChar char="Ø"/>
              <a:tabLst>
                <a:tab pos="534988" algn="l"/>
              </a:tabLst>
            </a:pP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Kleinmöbel herstellen</a:t>
            </a:r>
          </a:p>
        </p:txBody>
      </p:sp>
    </p:spTree>
    <p:extLst>
      <p:ext uri="{BB962C8B-B14F-4D97-AF65-F5344CB8AC3E}">
        <p14:creationId xmlns:p14="http://schemas.microsoft.com/office/powerpoint/2010/main" xmlns="" val="18905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6954" y="1700808"/>
            <a:ext cx="471795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Beratung und Information:</a:t>
            </a:r>
          </a:p>
          <a:p>
            <a:endParaRPr lang="de-DE" b="1" dirty="0">
              <a:latin typeface="Arial" pitchFamily="34" charset="0"/>
              <a:cs typeface="Arial" pitchFamily="34" charset="0"/>
            </a:endParaRP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Saalburgschule: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45068" y="4365104"/>
            <a:ext cx="84308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Persönliche Beratung (nur nach Terminabsprache):</a:t>
            </a:r>
          </a:p>
          <a:p>
            <a:pPr>
              <a:tabLst>
                <a:tab pos="3322638" algn="l"/>
              </a:tabLst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	Mittwoch: 15.00 Uhr - 16.30 Uhr</a:t>
            </a:r>
          </a:p>
          <a:p>
            <a:pPr>
              <a:tabLst>
                <a:tab pos="3322638" algn="l"/>
                <a:tab pos="3681413" algn="l"/>
              </a:tabLst>
            </a:pP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                                     Tel.: 06081-10210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Mail: poststelle@sbs.usingen.schulverwaltung.hessen.de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	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		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45068" y="3284984"/>
            <a:ext cx="7836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Telefonische Beratung:  Dienstag, 13.00 Uhr – 15.00Uhr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                                     Tel.: 06081-10210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310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03451" y="3024385"/>
            <a:ext cx="40318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dirty="0" smtClean="0">
                <a:latin typeface="Arial" pitchFamily="34" charset="0"/>
                <a:cs typeface="Arial" pitchFamily="34" charset="0"/>
              </a:rPr>
              <a:t>Wir bedanken uns </a:t>
            </a:r>
          </a:p>
          <a:p>
            <a:pPr algn="ctr"/>
            <a:r>
              <a:rPr lang="de-DE" sz="3600" dirty="0" smtClean="0">
                <a:latin typeface="Arial" pitchFamily="34" charset="0"/>
                <a:cs typeface="Arial" pitchFamily="34" charset="0"/>
              </a:rPr>
              <a:t>für Ihr Interesse!</a:t>
            </a:r>
          </a:p>
          <a:p>
            <a:pPr algn="ctr"/>
            <a:r>
              <a:rPr lang="de-DE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027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85</Words>
  <Application>Microsoft Office PowerPoint</Application>
  <PresentationFormat>Bildschirmpräsentation (4:3)</PresentationFormat>
  <Paragraphs>31</Paragraphs>
  <Slides>6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Slipstream</vt:lpstr>
      <vt:lpstr>1_Slipstream</vt:lpstr>
      <vt:lpstr>Folie 1</vt:lpstr>
      <vt:lpstr>Folie 2</vt:lpstr>
      <vt:lpstr>Folie 3</vt:lpstr>
      <vt:lpstr>Folie 4</vt:lpstr>
      <vt:lpstr>Folie 5</vt:lpstr>
      <vt:lpstr>Folie 6</vt:lpstr>
    </vt:vector>
  </TitlesOfParts>
  <Company>IDS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berufliche Gymnasium</dc:title>
  <dc:creator>Eckhardt</dc:creator>
  <cp:lastModifiedBy>CW</cp:lastModifiedBy>
  <cp:revision>148</cp:revision>
  <dcterms:created xsi:type="dcterms:W3CDTF">2004-08-18T22:53:42Z</dcterms:created>
  <dcterms:modified xsi:type="dcterms:W3CDTF">2020-11-25T16:47:05Z</dcterms:modified>
</cp:coreProperties>
</file>